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96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03.11.2010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03E-BDB8-471C-9650-0BA30407A4AB}" type="datetimeFigureOut">
              <a:rPr lang="tr-TR" smtClean="0"/>
              <a:t>04.11.2010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CB03E-BDB8-471C-9650-0BA30407A4AB}" type="datetimeFigureOut">
              <a:rPr lang="tr-TR" smtClean="0"/>
              <a:t>03.11.2010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6963-7663-45AD-9676-EF520FAEFA0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tr-TR" b="1" dirty="0" smtClean="0"/>
              <a:t>Sınıfta  konuşan öğrenciler var diye daha  yüksek sesle ders anlatma.</a:t>
            </a:r>
            <a:endParaRPr lang="tr-TR" b="1" dirty="0" smtClean="0"/>
          </a:p>
        </p:txBody>
      </p:sp>
      <p:sp>
        <p:nvSpPr>
          <p:cNvPr id="4" name="3 Yukarı Bükülü Ok"/>
          <p:cNvSpPr/>
          <p:nvPr/>
        </p:nvSpPr>
        <p:spPr>
          <a:xfrm rot="5400000">
            <a:off x="755576" y="4005064"/>
            <a:ext cx="2304256" cy="273630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Yüksek  sesle anlatım</a:t>
            </a:r>
            <a:endParaRPr lang="tr-TR" sz="2400" b="1" dirty="0"/>
          </a:p>
        </p:txBody>
      </p:sp>
      <p:sp>
        <p:nvSpPr>
          <p:cNvPr id="5" name="4 Dikdörtgen"/>
          <p:cNvSpPr/>
          <p:nvPr/>
        </p:nvSpPr>
        <p:spPr>
          <a:xfrm>
            <a:off x="0" y="1628800"/>
            <a:ext cx="255577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b="1" dirty="0" smtClean="0"/>
              <a:t>Konuşan öğrenciler</a:t>
            </a:r>
            <a:endParaRPr lang="tr-TR" sz="3200" b="1" dirty="0"/>
          </a:p>
        </p:txBody>
      </p:sp>
      <p:sp>
        <p:nvSpPr>
          <p:cNvPr id="6" name="5 Dikdörtgen"/>
          <p:cNvSpPr/>
          <p:nvPr/>
        </p:nvSpPr>
        <p:spPr>
          <a:xfrm>
            <a:off x="6372200" y="1556792"/>
            <a:ext cx="277180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b="1" dirty="0" smtClean="0"/>
              <a:t>Daha çok Konuşan öğrenciler</a:t>
            </a:r>
            <a:endParaRPr lang="tr-TR" sz="3200" b="1" dirty="0"/>
          </a:p>
        </p:txBody>
      </p:sp>
      <p:sp>
        <p:nvSpPr>
          <p:cNvPr id="7" name="6 Yukarı Bükülü Ok"/>
          <p:cNvSpPr/>
          <p:nvPr/>
        </p:nvSpPr>
        <p:spPr>
          <a:xfrm>
            <a:off x="6084168" y="3717032"/>
            <a:ext cx="2676443" cy="273630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Yüksek  sesle anlatım</a:t>
            </a:r>
            <a:endParaRPr lang="tr-TR" sz="2400" b="1" dirty="0"/>
          </a:p>
        </p:txBody>
      </p:sp>
      <p:sp>
        <p:nvSpPr>
          <p:cNvPr id="8" name="7 Dikdörtgen"/>
          <p:cNvSpPr/>
          <p:nvPr/>
        </p:nvSpPr>
        <p:spPr>
          <a:xfrm>
            <a:off x="3572272" y="4949552"/>
            <a:ext cx="237626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b="1" dirty="0" smtClean="0"/>
              <a:t>Daha çok Konuşan öğrenciler</a:t>
            </a:r>
            <a:endParaRPr lang="tr-TR" sz="3200" b="1" dirty="0"/>
          </a:p>
        </p:txBody>
      </p:sp>
      <p:sp>
        <p:nvSpPr>
          <p:cNvPr id="9" name="8 Sağ Ok"/>
          <p:cNvSpPr/>
          <p:nvPr/>
        </p:nvSpPr>
        <p:spPr>
          <a:xfrm flipH="1">
            <a:off x="2699792" y="1916832"/>
            <a:ext cx="3456384" cy="17281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/>
              <a:t>Daha Yüksek Sesle anlatım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 Belirtme Çizgisi"/>
          <p:cNvSpPr/>
          <p:nvPr/>
        </p:nvSpPr>
        <p:spPr>
          <a:xfrm>
            <a:off x="683568" y="4509120"/>
            <a:ext cx="1224136" cy="648072"/>
          </a:xfrm>
          <a:prstGeom prst="wedgeEllipseCallout">
            <a:avLst>
              <a:gd name="adj1" fmla="val 117405"/>
              <a:gd name="adj2" fmla="val 94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9" name="Picture 5" descr="C:\Documents and Settings\aidata\Local Settings\Temporary Internet Files\Content.IE5\FGPIBSI5\MC9001983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07424"/>
            <a:ext cx="4688647" cy="4250576"/>
          </a:xfrm>
          <a:prstGeom prst="rect">
            <a:avLst/>
          </a:prstGeom>
          <a:noFill/>
        </p:spPr>
      </p:pic>
      <p:sp>
        <p:nvSpPr>
          <p:cNvPr id="9" name="8 Oval Belirtme Çizgisi"/>
          <p:cNvSpPr/>
          <p:nvPr/>
        </p:nvSpPr>
        <p:spPr>
          <a:xfrm>
            <a:off x="1115616" y="5229200"/>
            <a:ext cx="1224136" cy="648072"/>
          </a:xfrm>
          <a:prstGeom prst="wedgeEllipseCallout">
            <a:avLst>
              <a:gd name="adj1" fmla="val 117405"/>
              <a:gd name="adj2" fmla="val 94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Oval Belirtme Çizgisi"/>
          <p:cNvSpPr/>
          <p:nvPr/>
        </p:nvSpPr>
        <p:spPr>
          <a:xfrm>
            <a:off x="7092280" y="3212976"/>
            <a:ext cx="2051720" cy="1656184"/>
          </a:xfrm>
          <a:prstGeom prst="wedgeEllipseCallout">
            <a:avLst>
              <a:gd name="adj1" fmla="val -85385"/>
              <a:gd name="adj2" fmla="val 48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Oval Belirtme Çizgisi"/>
          <p:cNvSpPr/>
          <p:nvPr/>
        </p:nvSpPr>
        <p:spPr>
          <a:xfrm>
            <a:off x="323528" y="2492896"/>
            <a:ext cx="1800200" cy="1512168"/>
          </a:xfrm>
          <a:prstGeom prst="wedgeEllipseCallout">
            <a:avLst>
              <a:gd name="adj1" fmla="val 137723"/>
              <a:gd name="adj2" fmla="val 16173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Oval Belirtme Çizgisi"/>
          <p:cNvSpPr/>
          <p:nvPr/>
        </p:nvSpPr>
        <p:spPr>
          <a:xfrm>
            <a:off x="755576" y="3212976"/>
            <a:ext cx="1800200" cy="1512168"/>
          </a:xfrm>
          <a:prstGeom prst="wedgeEllipseCallout">
            <a:avLst>
              <a:gd name="adj1" fmla="val 97869"/>
              <a:gd name="adj2" fmla="val 11428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Oval Belirtme Çizgisi"/>
          <p:cNvSpPr/>
          <p:nvPr/>
        </p:nvSpPr>
        <p:spPr>
          <a:xfrm>
            <a:off x="6300192" y="1196752"/>
            <a:ext cx="2592288" cy="2088232"/>
          </a:xfrm>
          <a:prstGeom prst="wedgeEllipseCallout">
            <a:avLst>
              <a:gd name="adj1" fmla="val -53910"/>
              <a:gd name="adj2" fmla="val 9710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Oval Belirtme Çizgisi"/>
          <p:cNvSpPr/>
          <p:nvPr/>
        </p:nvSpPr>
        <p:spPr>
          <a:xfrm>
            <a:off x="251520" y="908720"/>
            <a:ext cx="2232248" cy="1512168"/>
          </a:xfrm>
          <a:prstGeom prst="wedgeEllipseCallout">
            <a:avLst>
              <a:gd name="adj1" fmla="val 103541"/>
              <a:gd name="adj2" fmla="val 26313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Oval Belirtme Çizgisi"/>
          <p:cNvSpPr/>
          <p:nvPr/>
        </p:nvSpPr>
        <p:spPr>
          <a:xfrm>
            <a:off x="683568" y="1628800"/>
            <a:ext cx="2232248" cy="1512168"/>
          </a:xfrm>
          <a:prstGeom prst="wedgeEllipseCallout">
            <a:avLst>
              <a:gd name="adj1" fmla="val 92827"/>
              <a:gd name="adj2" fmla="val 2063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Oval Belirtme Çizgisi"/>
          <p:cNvSpPr/>
          <p:nvPr/>
        </p:nvSpPr>
        <p:spPr>
          <a:xfrm>
            <a:off x="467544" y="0"/>
            <a:ext cx="3384376" cy="1728192"/>
          </a:xfrm>
          <a:prstGeom prst="wedgeEllipseCallout">
            <a:avLst>
              <a:gd name="adj1" fmla="val 69233"/>
              <a:gd name="adj2" fmla="val 30779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17 Oval Belirtme Çizgisi"/>
          <p:cNvSpPr/>
          <p:nvPr/>
        </p:nvSpPr>
        <p:spPr>
          <a:xfrm>
            <a:off x="899592" y="720080"/>
            <a:ext cx="3384376" cy="1728192"/>
          </a:xfrm>
          <a:prstGeom prst="wedgeEllipseCallout">
            <a:avLst>
              <a:gd name="adj1" fmla="val 48037"/>
              <a:gd name="adj2" fmla="val 26685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18 Oval Belirtme Çizgisi"/>
          <p:cNvSpPr/>
          <p:nvPr/>
        </p:nvSpPr>
        <p:spPr>
          <a:xfrm>
            <a:off x="5687616" y="0"/>
            <a:ext cx="3456384" cy="2348880"/>
          </a:xfrm>
          <a:prstGeom prst="wedgeEllipseCallout">
            <a:avLst>
              <a:gd name="adj1" fmla="val -36680"/>
              <a:gd name="adj2" fmla="val 13415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Oval Belirtme Çizgisi"/>
          <p:cNvSpPr/>
          <p:nvPr/>
        </p:nvSpPr>
        <p:spPr>
          <a:xfrm>
            <a:off x="3635896" y="-459432"/>
            <a:ext cx="4824536" cy="3528392"/>
          </a:xfrm>
          <a:prstGeom prst="wedgeEllipseCallout">
            <a:avLst>
              <a:gd name="adj1" fmla="val -1482"/>
              <a:gd name="adj2" fmla="val 8354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16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31</Words>
  <Application>Microsoft Office PowerPoint</Application>
  <PresentationFormat>Ekran Gösterisi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Sınıfta  konuşan öğrenciler var diye daha  yüksek sesle ders anlatma.</vt:lpstr>
      <vt:lpstr>Slayt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Sınıfta  konuşan öğrenciler var diye daha  yüksek sesle ders anlatma.</dc:title>
  <dc:creator>aidata</dc:creator>
  <cp:lastModifiedBy>aidata</cp:lastModifiedBy>
  <cp:revision>1</cp:revision>
  <dcterms:created xsi:type="dcterms:W3CDTF">2010-11-03T21:44:44Z</dcterms:created>
  <dcterms:modified xsi:type="dcterms:W3CDTF">2010-11-03T22:25:07Z</dcterms:modified>
</cp:coreProperties>
</file>